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2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1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3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6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6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5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C5D5-A9C8-4429-8A3C-1EDF71E02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740A-6C1A-47C0-B9E4-CB684454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Chapters 20-21</a:t>
            </a:r>
          </a:p>
          <a:p>
            <a:r>
              <a:rPr lang="en-US" dirty="0" smtClean="0"/>
              <a:t>Finish </a:t>
            </a:r>
            <a:r>
              <a:rPr lang="en-US" i="1" dirty="0" smtClean="0"/>
              <a:t>Awakenings</a:t>
            </a:r>
          </a:p>
          <a:p>
            <a:r>
              <a:rPr lang="en-US" dirty="0" smtClean="0"/>
              <a:t>Assignment Overview and Grade Breakdown</a:t>
            </a:r>
          </a:p>
          <a:p>
            <a:r>
              <a:rPr lang="en-US" dirty="0" smtClean="0"/>
              <a:t>Research</a:t>
            </a:r>
          </a:p>
          <a:p>
            <a:endParaRPr lang="en-US" dirty="0"/>
          </a:p>
          <a:p>
            <a:r>
              <a:rPr lang="en-US" dirty="0" smtClean="0"/>
              <a:t>HW:  Have four sources (total) prepared during class tomorrow; chapters 22-23 due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Requirements </a:t>
            </a:r>
          </a:p>
          <a:p>
            <a:r>
              <a:rPr lang="en-US" dirty="0" smtClean="0"/>
              <a:t>Workshop</a:t>
            </a:r>
          </a:p>
          <a:p>
            <a:endParaRPr lang="en-US" dirty="0"/>
          </a:p>
          <a:p>
            <a:r>
              <a:rPr lang="en-US" dirty="0" smtClean="0"/>
              <a:t>HW:  First two paragraphs must be checked off by the end of 2</a:t>
            </a:r>
            <a:r>
              <a:rPr lang="en-US" baseline="30000" dirty="0" smtClean="0"/>
              <a:t>nd</a:t>
            </a:r>
            <a:r>
              <a:rPr lang="en-US" dirty="0" smtClean="0"/>
              <a:t>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 group Discussion</a:t>
            </a:r>
          </a:p>
          <a:p>
            <a:r>
              <a:rPr lang="en-US" dirty="0" smtClean="0"/>
              <a:t>Workshop</a:t>
            </a:r>
          </a:p>
          <a:p>
            <a:endParaRPr lang="en-US" dirty="0"/>
          </a:p>
          <a:p>
            <a:r>
              <a:rPr lang="en-US" dirty="0" smtClean="0"/>
              <a:t>HW:  Completed draft due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9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Lead-in Review</a:t>
            </a:r>
          </a:p>
          <a:p>
            <a:r>
              <a:rPr lang="en-US" dirty="0" smtClean="0"/>
              <a:t>Finish Frank</a:t>
            </a:r>
          </a:p>
          <a:p>
            <a:endParaRPr lang="en-US" dirty="0"/>
          </a:p>
          <a:p>
            <a:r>
              <a:rPr lang="en-US" dirty="0" smtClean="0"/>
              <a:t>HW:  RD due Monday; finish novel by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Monday</vt:lpstr>
      <vt:lpstr>1st Block</vt:lpstr>
      <vt:lpstr>2nd Block</vt:lpstr>
      <vt:lpstr>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Daniel Fassler</dc:creator>
  <cp:lastModifiedBy>Daniel Fassler</cp:lastModifiedBy>
  <cp:revision>1</cp:revision>
  <dcterms:created xsi:type="dcterms:W3CDTF">2017-03-06T18:08:48Z</dcterms:created>
  <dcterms:modified xsi:type="dcterms:W3CDTF">2017-03-06T18:09:05Z</dcterms:modified>
</cp:coreProperties>
</file>